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691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54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7067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905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11367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38529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96932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36480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2035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6966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50359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1629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4250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7521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92682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5407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2710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D03218C-FF99-4C56-80AE-B1A2BBD7C931}" type="datetimeFigureOut">
              <a:rPr lang="es-PE" smtClean="0"/>
              <a:t>28/03/2019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49EC15-10C5-4ABA-99B7-26978A91F3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3452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655827-B42D-4180-88D3-D83F25E4B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4ACCB06-563C-4ADE-B4D6-1FE9F723C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3955594"/>
            <a:ext cx="1828958" cy="2902407"/>
          </a:xfrm>
          <a:custGeom>
            <a:avLst/>
            <a:gdLst>
              <a:gd name="connsiteX0" fmla="*/ 0 w 1828958"/>
              <a:gd name="connsiteY0" fmla="*/ 0 h 2902407"/>
              <a:gd name="connsiteX1" fmla="*/ 1828958 w 1828958"/>
              <a:gd name="connsiteY1" fmla="*/ 2902407 h 2902407"/>
              <a:gd name="connsiteX2" fmla="*/ 1709896 w 1828958"/>
              <a:gd name="connsiteY2" fmla="*/ 2902407 h 2902407"/>
              <a:gd name="connsiteX3" fmla="*/ 0 w 1828958"/>
              <a:gd name="connsiteY3" fmla="*/ 63474 h 2902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958" h="2902407">
                <a:moveTo>
                  <a:pt x="0" y="0"/>
                </a:moveTo>
                <a:lnTo>
                  <a:pt x="1828958" y="2902407"/>
                </a:lnTo>
                <a:lnTo>
                  <a:pt x="1709896" y="2902407"/>
                </a:lnTo>
                <a:lnTo>
                  <a:pt x="0" y="63474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40761ECD-D92B-46AE-82CA-640023D28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3220098"/>
            <a:ext cx="2910045" cy="3637903"/>
          </a:xfrm>
          <a:custGeom>
            <a:avLst/>
            <a:gdLst>
              <a:gd name="connsiteX0" fmla="*/ 0 w 2910045"/>
              <a:gd name="connsiteY0" fmla="*/ 0 h 3637903"/>
              <a:gd name="connsiteX1" fmla="*/ 2910045 w 2910045"/>
              <a:gd name="connsiteY1" fmla="*/ 3637903 h 3637903"/>
              <a:gd name="connsiteX2" fmla="*/ 2786220 w 2910045"/>
              <a:gd name="connsiteY2" fmla="*/ 3637903 h 3637903"/>
              <a:gd name="connsiteX3" fmla="*/ 0 w 2910045"/>
              <a:gd name="connsiteY3" fmla="*/ 20366 h 363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0045" h="3637903">
                <a:moveTo>
                  <a:pt x="0" y="0"/>
                </a:moveTo>
                <a:lnTo>
                  <a:pt x="2910045" y="3637903"/>
                </a:lnTo>
                <a:lnTo>
                  <a:pt x="2786220" y="3637903"/>
                </a:lnTo>
                <a:lnTo>
                  <a:pt x="0" y="2036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928607-C55C-40FD-B2DF-6CD6A7226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2845509"/>
            <a:ext cx="4149883" cy="4012491"/>
          </a:xfrm>
          <a:custGeom>
            <a:avLst/>
            <a:gdLst>
              <a:gd name="connsiteX0" fmla="*/ 0 w 4149883"/>
              <a:gd name="connsiteY0" fmla="*/ 0 h 4012491"/>
              <a:gd name="connsiteX1" fmla="*/ 4149883 w 4149883"/>
              <a:gd name="connsiteY1" fmla="*/ 4012491 h 4012491"/>
              <a:gd name="connsiteX2" fmla="*/ 2910046 w 4149883"/>
              <a:gd name="connsiteY2" fmla="*/ 4012491 h 4012491"/>
              <a:gd name="connsiteX3" fmla="*/ 0 w 4149883"/>
              <a:gd name="connsiteY3" fmla="*/ 374587 h 4012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49883" h="4012491">
                <a:moveTo>
                  <a:pt x="0" y="0"/>
                </a:moveTo>
                <a:lnTo>
                  <a:pt x="4149883" y="4012491"/>
                </a:lnTo>
                <a:lnTo>
                  <a:pt x="2910046" y="4012491"/>
                </a:lnTo>
                <a:lnTo>
                  <a:pt x="0" y="3745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00A20C1-29A4-43E0-AB15-7931F76F8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3332410"/>
            <a:ext cx="2719546" cy="3525590"/>
          </a:xfrm>
          <a:custGeom>
            <a:avLst/>
            <a:gdLst>
              <a:gd name="connsiteX0" fmla="*/ 0 w 2719546"/>
              <a:gd name="connsiteY0" fmla="*/ 0 h 3525590"/>
              <a:gd name="connsiteX1" fmla="*/ 2719546 w 2719546"/>
              <a:gd name="connsiteY1" fmla="*/ 3525590 h 3525590"/>
              <a:gd name="connsiteX2" fmla="*/ 1828959 w 2719546"/>
              <a:gd name="connsiteY2" fmla="*/ 3525590 h 3525590"/>
              <a:gd name="connsiteX3" fmla="*/ 0 w 2719546"/>
              <a:gd name="connsiteY3" fmla="*/ 623183 h 352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546" h="3525590">
                <a:moveTo>
                  <a:pt x="0" y="0"/>
                </a:moveTo>
                <a:lnTo>
                  <a:pt x="2719546" y="3525590"/>
                </a:lnTo>
                <a:lnTo>
                  <a:pt x="1828959" y="3525590"/>
                </a:lnTo>
                <a:lnTo>
                  <a:pt x="0" y="623183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CA4598B-7ACB-4124-9203-158E0984A5D9}"/>
              </a:ext>
            </a:extLst>
          </p:cNvPr>
          <p:cNvSpPr txBox="1"/>
          <p:nvPr/>
        </p:nvSpPr>
        <p:spPr>
          <a:xfrm>
            <a:off x="3056251" y="1817210"/>
            <a:ext cx="58993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54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cs typeface="AngsanaUPC" panose="020B0502040204020203" pitchFamily="18" charset="-34"/>
              </a:rPr>
              <a:t>IDENTIFICADORES</a:t>
            </a:r>
          </a:p>
        </p:txBody>
      </p:sp>
      <p:pic>
        <p:nvPicPr>
          <p:cNvPr id="1026" name="Picture 2" descr="Resultado de imagen para DIGITOS">
            <a:extLst>
              <a:ext uri="{FF2B5EF4-FFF2-40B4-BE49-F238E27FC236}">
                <a16:creationId xmlns:a16="http://schemas.microsoft.com/office/drawing/2014/main" id="{106396F6-797B-45A8-B99C-220E7891C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6835">
            <a:off x="8466298" y="3770111"/>
            <a:ext cx="2722349" cy="19021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2D2AA72-4EF1-4212-B889-1E2E229D8E46}"/>
              </a:ext>
            </a:extLst>
          </p:cNvPr>
          <p:cNvSpPr txBox="1"/>
          <p:nvPr/>
        </p:nvSpPr>
        <p:spPr>
          <a:xfrm>
            <a:off x="760164" y="727114"/>
            <a:ext cx="106025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4400" u="sng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 Ops One" panose="02000000000000000000" pitchFamily="2" charset="0"/>
              </a:rPr>
              <a:t>LENGUAJE DE PROGRAMACIÓN C++</a:t>
            </a:r>
          </a:p>
        </p:txBody>
      </p:sp>
      <p:pic>
        <p:nvPicPr>
          <p:cNvPr id="1028" name="Picture 4" descr="Resultado de imagen para unica universidad logo">
            <a:extLst>
              <a:ext uri="{FF2B5EF4-FFF2-40B4-BE49-F238E27FC236}">
                <a16:creationId xmlns:a16="http://schemas.microsoft.com/office/drawing/2014/main" id="{4A09A684-29F8-490D-9031-2E0101DB6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394" y="1631878"/>
            <a:ext cx="924269" cy="9924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8AA52A7-2943-4ED4-A268-283845B2EC5B}"/>
              </a:ext>
            </a:extLst>
          </p:cNvPr>
          <p:cNvSpPr txBox="1"/>
          <p:nvPr/>
        </p:nvSpPr>
        <p:spPr>
          <a:xfrm>
            <a:off x="2269475" y="3514381"/>
            <a:ext cx="5825634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>
                <a:solidFill>
                  <a:schemeClr val="tx2">
                    <a:lumMod val="75000"/>
                    <a:lumOff val="25000"/>
                  </a:schemeClr>
                </a:solidFill>
                <a:latin typeface="Black Ops One" panose="02000000000000000000" pitchFamily="2" charset="0"/>
              </a:rPr>
              <a:t>EXPOSITORES:</a:t>
            </a:r>
          </a:p>
          <a:p>
            <a:r>
              <a:rPr lang="es-PE" dirty="0"/>
              <a:t>  </a:t>
            </a:r>
            <a:br>
              <a:rPr lang="es-PE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PE" sz="2000" dirty="0">
                <a:solidFill>
                  <a:schemeClr val="accent1">
                    <a:lumMod val="75000"/>
                  </a:schemeClr>
                </a:solidFill>
              </a:rPr>
              <a:t>           </a:t>
            </a:r>
            <a:r>
              <a:rPr lang="es-PE" sz="2000" dirty="0">
                <a:solidFill>
                  <a:schemeClr val="accent1">
                    <a:lumMod val="75000"/>
                  </a:schemeClr>
                </a:solidFill>
                <a:latin typeface="Black Ops One" panose="02000000000000000000" pitchFamily="2" charset="0"/>
              </a:rPr>
              <a:t>YATACO SANGAMA JEFFREY RENZO</a:t>
            </a:r>
          </a:p>
          <a:p>
            <a:br>
              <a:rPr lang="es-PE" dirty="0">
                <a:solidFill>
                  <a:schemeClr val="tx2">
                    <a:lumMod val="75000"/>
                    <a:lumOff val="25000"/>
                  </a:schemeClr>
                </a:solidFill>
                <a:latin typeface="Black Ops One" panose="02000000000000000000" pitchFamily="2" charset="0"/>
              </a:rPr>
            </a:br>
            <a:r>
              <a:rPr lang="es-PE" dirty="0">
                <a:solidFill>
                  <a:schemeClr val="tx2">
                    <a:lumMod val="75000"/>
                    <a:lumOff val="25000"/>
                  </a:schemeClr>
                </a:solidFill>
                <a:latin typeface="Black Ops One" panose="02000000000000000000" pitchFamily="2" charset="0"/>
              </a:rPr>
              <a:t>                 </a:t>
            </a:r>
            <a:r>
              <a:rPr lang="es-PE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Black Ops One" panose="02000000000000000000" pitchFamily="2" charset="0"/>
              </a:rPr>
              <a:t>TEVEZ MENDIZ CLAUDIA</a:t>
            </a:r>
            <a:endParaRPr lang="es-PE" dirty="0">
              <a:solidFill>
                <a:schemeClr val="tx2">
                  <a:lumMod val="75000"/>
                  <a:lumOff val="25000"/>
                </a:schemeClr>
              </a:solidFill>
              <a:latin typeface="Black Ops One" panose="02000000000000000000" pitchFamily="2" charset="0"/>
            </a:endParaRPr>
          </a:p>
          <a:p>
            <a:r>
              <a:rPr lang="es-PE" dirty="0">
                <a:latin typeface="Black Ops One" panose="02000000000000000000" pitchFamily="2" charset="0"/>
              </a:rPr>
              <a:t>                     </a:t>
            </a:r>
            <a:br>
              <a:rPr lang="es-PE" dirty="0">
                <a:latin typeface="Black Ops One" panose="02000000000000000000" pitchFamily="2" charset="0"/>
              </a:rPr>
            </a:br>
            <a:r>
              <a:rPr lang="es-PE" dirty="0">
                <a:latin typeface="Black Ops One" panose="02000000000000000000" pitchFamily="2" charset="0"/>
              </a:rPr>
              <a:t>                       </a:t>
            </a:r>
            <a:r>
              <a:rPr lang="es-PE" sz="2000" dirty="0">
                <a:solidFill>
                  <a:schemeClr val="accent1">
                    <a:lumMod val="75000"/>
                  </a:schemeClr>
                </a:solidFill>
                <a:latin typeface="Black Ops One" panose="02000000000000000000" pitchFamily="2" charset="0"/>
              </a:rPr>
              <a:t>QUISPE PEREZ ALFONSO </a:t>
            </a:r>
            <a:br>
              <a:rPr lang="es-PE" dirty="0">
                <a:latin typeface="Black Ops One" panose="02000000000000000000" pitchFamily="2" charset="0"/>
              </a:rPr>
            </a:br>
            <a:endParaRPr lang="es-PE" dirty="0">
              <a:solidFill>
                <a:schemeClr val="tx2">
                  <a:lumMod val="75000"/>
                  <a:lumOff val="25000"/>
                </a:schemeClr>
              </a:solidFill>
              <a:latin typeface="Black Ops One" panose="02000000000000000000" pitchFamily="2" charset="0"/>
            </a:endParaRPr>
          </a:p>
          <a:p>
            <a:r>
              <a:rPr lang="es-PE" dirty="0">
                <a:solidFill>
                  <a:schemeClr val="tx2">
                    <a:lumMod val="75000"/>
                    <a:lumOff val="25000"/>
                  </a:schemeClr>
                </a:solidFill>
                <a:latin typeface="Black Ops One" panose="02000000000000000000" pitchFamily="2" charset="0"/>
              </a:rPr>
              <a:t>                            </a:t>
            </a:r>
            <a:r>
              <a:rPr lang="es-PE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Black Ops One" panose="02000000000000000000" pitchFamily="2" charset="0"/>
              </a:rPr>
              <a:t>CISNEROS QUISPE NOLBERTO</a:t>
            </a:r>
            <a:endParaRPr lang="es-PE" dirty="0">
              <a:solidFill>
                <a:schemeClr val="tx2">
                  <a:lumMod val="75000"/>
                  <a:lumOff val="25000"/>
                </a:schemeClr>
              </a:solidFill>
              <a:latin typeface="Black Ops O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94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441836F-25C7-4E19-BA2F-23F9BA17B5D9}"/>
              </a:ext>
            </a:extLst>
          </p:cNvPr>
          <p:cNvSpPr/>
          <p:nvPr/>
        </p:nvSpPr>
        <p:spPr>
          <a:xfrm>
            <a:off x="1839268" y="479099"/>
            <a:ext cx="78614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24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 Ops One" panose="02000000000000000000" pitchFamily="2" charset="0"/>
              </a:rPr>
              <a:t>IDENTIFICADORES Y CARACTERES ESPECIALES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DCB6980-C277-43A8-A5F1-2711F8E4A8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78" t="27791" r="31416" b="51004"/>
          <a:stretch/>
        </p:blipFill>
        <p:spPr>
          <a:xfrm>
            <a:off x="2566930" y="1156771"/>
            <a:ext cx="5365214" cy="145422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3B00853-FD0E-4E58-A74D-7E74145BF5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88" t="48835" r="24999" b="42812"/>
          <a:stretch/>
        </p:blipFill>
        <p:spPr>
          <a:xfrm>
            <a:off x="2555914" y="2798285"/>
            <a:ext cx="6158430" cy="572877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7D40447-1836-48F3-938D-2E801306D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88" t="56386" r="25090" b="32690"/>
          <a:stretch/>
        </p:blipFill>
        <p:spPr>
          <a:xfrm>
            <a:off x="2577946" y="3569464"/>
            <a:ext cx="6147413" cy="74914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09A1D0B-2400-4695-8826-6AB0C695F2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88" t="66185" r="25090" b="22249"/>
          <a:stretch/>
        </p:blipFill>
        <p:spPr>
          <a:xfrm>
            <a:off x="2577946" y="4560982"/>
            <a:ext cx="6147413" cy="7932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145EB553-C754-4764-9269-D4A9425743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08" t="77590" r="22199" b="13253"/>
          <a:stretch/>
        </p:blipFill>
        <p:spPr>
          <a:xfrm>
            <a:off x="2577947" y="5497417"/>
            <a:ext cx="6180463" cy="627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61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23A7595-37B9-4C42-99C1-D42EB4C4841A}"/>
              </a:ext>
            </a:extLst>
          </p:cNvPr>
          <p:cNvSpPr/>
          <p:nvPr/>
        </p:nvSpPr>
        <p:spPr>
          <a:xfrm>
            <a:off x="1966435" y="820623"/>
            <a:ext cx="73308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32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 Ops One" panose="02000000000000000000" pitchFamily="2" charset="0"/>
              </a:rPr>
              <a:t>EJEMPLOS DE IDENTIFICADORES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278DFC6-0019-4562-AC08-670D748A77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99" t="37110" r="64217" b="30119"/>
          <a:stretch/>
        </p:blipFill>
        <p:spPr>
          <a:xfrm>
            <a:off x="1487276" y="1894900"/>
            <a:ext cx="1773717" cy="3808822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C6E3B1E-E211-4CD4-8CD7-BA01CB7586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602" t="37269" r="51024" b="30121"/>
          <a:stretch/>
        </p:blipFill>
        <p:spPr>
          <a:xfrm>
            <a:off x="3800819" y="1894900"/>
            <a:ext cx="2820318" cy="386841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D8ADF80-B477-4B02-9774-D821F84038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86" t="37109" r="29608" b="30281"/>
          <a:stretch/>
        </p:blipFill>
        <p:spPr>
          <a:xfrm>
            <a:off x="7094862" y="1861853"/>
            <a:ext cx="4532494" cy="386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2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8141DD5-054B-4797-B893-44D0714374E3}"/>
              </a:ext>
            </a:extLst>
          </p:cNvPr>
          <p:cNvSpPr/>
          <p:nvPr/>
        </p:nvSpPr>
        <p:spPr>
          <a:xfrm>
            <a:off x="1932454" y="523167"/>
            <a:ext cx="62343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6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 Ops One" panose="02000000000000000000" pitchFamily="2" charset="0"/>
              </a:rPr>
              <a:t>PALABRAS RESERVADAS</a:t>
            </a:r>
            <a:endParaRPr lang="es-PE" sz="3600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 Ops One" panose="02000000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709131B-32A1-4844-82A5-8BF0DA3525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78" t="24900" r="26445" b="58554"/>
          <a:stretch/>
        </p:blipFill>
        <p:spPr>
          <a:xfrm>
            <a:off x="3018622" y="1619479"/>
            <a:ext cx="5971142" cy="113473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A2D5E1C-C4A1-4308-B695-80550D540E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88" t="40642" r="20753" b="17590"/>
          <a:stretch/>
        </p:blipFill>
        <p:spPr>
          <a:xfrm>
            <a:off x="3029638" y="3073705"/>
            <a:ext cx="6676223" cy="2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838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E49512B9-8C0A-4BF0-A0A4-FEF52F03DC94}"/>
              </a:ext>
            </a:extLst>
          </p:cNvPr>
          <p:cNvSpPr/>
          <p:nvPr/>
        </p:nvSpPr>
        <p:spPr>
          <a:xfrm>
            <a:off x="1859854" y="299719"/>
            <a:ext cx="9948557" cy="5698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28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 Ops O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TIPOS DE DATOS, VARIABLES E IDENTIFICADORES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4386F67-BDC8-425F-93AD-D20B1697E456}"/>
              </a:ext>
            </a:extLst>
          </p:cNvPr>
          <p:cNvSpPr/>
          <p:nvPr/>
        </p:nvSpPr>
        <p:spPr>
          <a:xfrm>
            <a:off x="2308701" y="1062996"/>
            <a:ext cx="2026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ES UN DATO?</a:t>
            </a:r>
            <a:endParaRPr lang="es-P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5F4366B-A363-4222-A78F-CC256797FCF3}"/>
              </a:ext>
            </a:extLst>
          </p:cNvPr>
          <p:cNvSpPr/>
          <p:nvPr/>
        </p:nvSpPr>
        <p:spPr>
          <a:xfrm>
            <a:off x="2607324" y="1541440"/>
            <a:ext cx="84095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dato es la unidad mínima de memoria de información en una computadora. Se clasifica en simples y estructurados.</a:t>
            </a:r>
            <a:endParaRPr lang="es-PE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06726D6-F94A-4F74-BB20-13CB98C39399}"/>
              </a:ext>
            </a:extLst>
          </p:cNvPr>
          <p:cNvSpPr/>
          <p:nvPr/>
        </p:nvSpPr>
        <p:spPr>
          <a:xfrm>
            <a:off x="1395471" y="3117691"/>
            <a:ext cx="3991777" cy="1173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Numéricos      --&gt;</a:t>
            </a:r>
            <a:r>
              <a:rPr lang="es-P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Enteros, reales</a:t>
            </a:r>
            <a:endParaRPr lang="es-P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Lógicos          --&gt;</a:t>
            </a:r>
            <a:r>
              <a:rPr lang="es-P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Verdadero, Falso</a:t>
            </a:r>
            <a:endParaRPr lang="es-P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Alfanuméricos --&gt;</a:t>
            </a:r>
            <a:r>
              <a:rPr lang="es-P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Cadenas y caracteres</a:t>
            </a:r>
            <a:endParaRPr lang="es-P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E517380-B549-4ED3-99EE-3413F31945EB}"/>
              </a:ext>
            </a:extLst>
          </p:cNvPr>
          <p:cNvSpPr/>
          <p:nvPr/>
        </p:nvSpPr>
        <p:spPr>
          <a:xfrm>
            <a:off x="2414596" y="2525128"/>
            <a:ext cx="1215397" cy="4647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anose="04030905020B02020C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SIMPLES</a:t>
            </a:r>
            <a:endParaRPr lang="es-PE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anose="04030905020B02020C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EB6B87E-00EE-41F4-97A5-E1EE5733CA8E}"/>
              </a:ext>
            </a:extLst>
          </p:cNvPr>
          <p:cNvSpPr/>
          <p:nvPr/>
        </p:nvSpPr>
        <p:spPr>
          <a:xfrm>
            <a:off x="2453089" y="5025546"/>
            <a:ext cx="3683306" cy="1436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Entero:</a:t>
            </a:r>
            <a:r>
              <a:rPr lang="es-P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10,11,2,1234</a:t>
            </a:r>
            <a:endParaRPr lang="es-P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Reales:</a:t>
            </a:r>
            <a:r>
              <a:rPr lang="es-P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10.0, 13.21, 456.111</a:t>
            </a:r>
            <a:endParaRPr lang="es-P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Cadena:</a:t>
            </a:r>
            <a:r>
              <a:rPr lang="es-P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"", " ", "Esto es una cadena"</a:t>
            </a:r>
            <a:endParaRPr lang="es-P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P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caracter:</a:t>
            </a:r>
            <a:r>
              <a:rPr lang="es-P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'a','1',' ','@'</a:t>
            </a:r>
            <a:endParaRPr lang="es-PE" sz="1600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0B8AB57-7740-46D1-B91F-A6535E290209}"/>
              </a:ext>
            </a:extLst>
          </p:cNvPr>
          <p:cNvSpPr/>
          <p:nvPr/>
        </p:nvSpPr>
        <p:spPr>
          <a:xfrm>
            <a:off x="1852781" y="4477069"/>
            <a:ext cx="950901" cy="3406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anose="04030905020B02020C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endParaRPr lang="es-PE" sz="1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anose="04030905020B02020C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65101BC-352B-4350-9F0D-7312A6197530}"/>
              </a:ext>
            </a:extLst>
          </p:cNvPr>
          <p:cNvSpPr/>
          <p:nvPr/>
        </p:nvSpPr>
        <p:spPr>
          <a:xfrm>
            <a:off x="7242366" y="2547161"/>
            <a:ext cx="2510624" cy="4647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2400" b="1" dirty="0">
                <a:solidFill>
                  <a:srgbClr val="FF0000"/>
                </a:solidFill>
                <a:latin typeface="Bauhaus 93" panose="04030905020B02020C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ESTRUCTURADOS</a:t>
            </a:r>
            <a:endParaRPr lang="es-PE" sz="2000" dirty="0">
              <a:effectLst/>
              <a:latin typeface="Bauhaus 93" panose="04030905020B02020C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A4AE41D-C52B-4C79-BC8E-5D80EF410417}"/>
              </a:ext>
            </a:extLst>
          </p:cNvPr>
          <p:cNvSpPr/>
          <p:nvPr/>
        </p:nvSpPr>
        <p:spPr>
          <a:xfrm>
            <a:off x="7653050" y="3253334"/>
            <a:ext cx="1402815" cy="968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P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Arreglos</a:t>
            </a:r>
            <a:endParaRPr lang="es-PE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P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Registros</a:t>
            </a:r>
            <a:endParaRPr lang="es-PE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P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</a:t>
            </a:r>
            <a:endParaRPr lang="es-PE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5684AE0-62D9-42C0-B4AE-2341FD4968CC}"/>
              </a:ext>
            </a:extLst>
          </p:cNvPr>
          <p:cNvSpPr/>
          <p:nvPr/>
        </p:nvSpPr>
        <p:spPr>
          <a:xfrm>
            <a:off x="8027624" y="4784444"/>
            <a:ext cx="2394333" cy="1872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</a:t>
            </a:r>
            <a:endParaRPr lang="es-P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Nombre: cadena</a:t>
            </a:r>
            <a:endParaRPr lang="es-P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Edad: Entero</a:t>
            </a:r>
            <a:endParaRPr lang="es-P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Sexo: carácter (M o F)</a:t>
            </a:r>
            <a:endParaRPr lang="es-P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Dirección: cadena</a:t>
            </a:r>
            <a:endParaRPr lang="es-P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C0D2CD4-6782-4538-86A7-8A68C07E4349}"/>
              </a:ext>
            </a:extLst>
          </p:cNvPr>
          <p:cNvSpPr/>
          <p:nvPr/>
        </p:nvSpPr>
        <p:spPr>
          <a:xfrm>
            <a:off x="7140877" y="4477069"/>
            <a:ext cx="950901" cy="3406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6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anose="04030905020B02020C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endParaRPr lang="es-PE" sz="1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anose="04030905020B02020C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6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66</TotalTime>
  <Words>124</Words>
  <Application>Microsoft Office PowerPoint</Application>
  <PresentationFormat>Panorámica</PresentationFormat>
  <Paragraphs>32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Algerian</vt:lpstr>
      <vt:lpstr>Arial</vt:lpstr>
      <vt:lpstr>Bauhaus 93</vt:lpstr>
      <vt:lpstr>Black Ops One</vt:lpstr>
      <vt:lpstr>Calibri</vt:lpstr>
      <vt:lpstr>Corbel</vt:lpstr>
      <vt:lpstr>Symbol</vt:lpstr>
      <vt:lpstr>Parallax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Belen Tevez Mendiz</dc:creator>
  <cp:lastModifiedBy>Claudia Belen Tevez Mendiz</cp:lastModifiedBy>
  <cp:revision>7</cp:revision>
  <dcterms:created xsi:type="dcterms:W3CDTF">2019-03-29T02:57:56Z</dcterms:created>
  <dcterms:modified xsi:type="dcterms:W3CDTF">2019-03-29T04:04:15Z</dcterms:modified>
</cp:coreProperties>
</file>